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7" r:id="rId4"/>
    <p:sldId id="261" r:id="rId5"/>
    <p:sldId id="264" r:id="rId6"/>
    <p:sldId id="265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05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2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7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9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8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79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8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8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65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7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A83C68-B543-49D9-9829-D85A61B8630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59E3E3-2DAC-4C23-BDA0-D2650089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7C17-DFB0-4F2E-BDB5-982FAC0C8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2017-2018</a:t>
            </a:r>
            <a:br>
              <a:rPr lang="en-US" dirty="0"/>
            </a:br>
            <a:r>
              <a:rPr lang="en-US" dirty="0"/>
              <a:t>CMAS Ranking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71E48-5558-4E1C-9FF0-01B7AB230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Academy School District 20</a:t>
            </a:r>
          </a:p>
          <a:p>
            <a:r>
              <a:rPr lang="en-US" dirty="0"/>
              <a:t>Colorado Springs, CO</a:t>
            </a:r>
          </a:p>
        </p:txBody>
      </p:sp>
    </p:spTree>
    <p:extLst>
      <p:ext uri="{BB962C8B-B14F-4D97-AF65-F5344CB8AC3E}">
        <p14:creationId xmlns:p14="http://schemas.microsoft.com/office/powerpoint/2010/main" val="325269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178BB-C91E-4C7B-98B2-F3FCE0C1D183}"/>
              </a:ext>
            </a:extLst>
          </p:cNvPr>
          <p:cNvSpPr txBox="1"/>
          <p:nvPr/>
        </p:nvSpPr>
        <p:spPr>
          <a:xfrm>
            <a:off x="910478" y="2074882"/>
            <a:ext cx="103710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Academy School District 20 is a district located in Colorado Springs, Colorado. It serves over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26,000 students in grades PK-12.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Academy School District 20 has 22 elementary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district is a site-based district which means that each school chooses their own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 of the 22 elementary schools, 5 schools used Write Now- Right Now during the 2017-2018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school year.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4 additional schools have chosen to use Write Now-Right Now for the 2018-2019 school year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based on the recently released test scores.</a:t>
            </a:r>
          </a:p>
          <a:p>
            <a:r>
              <a:rPr lang="en-US" dirty="0"/>
              <a:t>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77191-8D01-4423-9E3F-466569BE17DB}"/>
              </a:ext>
            </a:extLst>
          </p:cNvPr>
          <p:cNvSpPr txBox="1"/>
          <p:nvPr/>
        </p:nvSpPr>
        <p:spPr>
          <a:xfrm>
            <a:off x="3307840" y="812800"/>
            <a:ext cx="5604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1B7C8F"/>
                </a:solidFill>
              </a:rPr>
              <a:t>Write Now-Right Now</a:t>
            </a:r>
          </a:p>
        </p:txBody>
      </p:sp>
    </p:spTree>
    <p:extLst>
      <p:ext uri="{BB962C8B-B14F-4D97-AF65-F5344CB8AC3E}">
        <p14:creationId xmlns:p14="http://schemas.microsoft.com/office/powerpoint/2010/main" val="211044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1548"/>
              </p:ext>
            </p:extLst>
          </p:nvPr>
        </p:nvGraphicFramePr>
        <p:xfrm>
          <a:off x="1969655" y="1571721"/>
          <a:ext cx="8128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480943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041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5th Grade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1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Sub-claim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Rank out of</a:t>
                      </a:r>
                      <a:r>
                        <a:rPr lang="en-US" baseline="0" dirty="0"/>
                        <a:t> 22 Schools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Literary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#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8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Informational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7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8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Written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 of Language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78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8903" y="927463"/>
            <a:ext cx="544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Mountain View ES – 2017-2018 Test Year</a:t>
            </a:r>
          </a:p>
        </p:txBody>
      </p:sp>
    </p:spTree>
    <p:extLst>
      <p:ext uri="{BB962C8B-B14F-4D97-AF65-F5344CB8AC3E}">
        <p14:creationId xmlns:p14="http://schemas.microsoft.com/office/powerpoint/2010/main" val="114698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18150"/>
              </p:ext>
            </p:extLst>
          </p:nvPr>
        </p:nvGraphicFramePr>
        <p:xfrm>
          <a:off x="1956592" y="1689287"/>
          <a:ext cx="8128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480943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041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5th Grade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Writing 2017-2018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1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Rank out of 22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Mountain</a:t>
                      </a:r>
                      <a:r>
                        <a:rPr lang="en-US" baseline="0" dirty="0"/>
                        <a:t> View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        # 2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</a:rPr>
                        <a:t> Tied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8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Douglas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       # 2 Tied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7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Academy 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8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Chinook</a:t>
                      </a:r>
                      <a:r>
                        <a:rPr lang="en-US" baseline="0" dirty="0"/>
                        <a:t> Trail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Explorer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78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4012" y="796834"/>
            <a:ext cx="6898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Elementary Schools Using Write Now Right Now Curriculum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22 Schools in  the District  </a:t>
            </a:r>
          </a:p>
        </p:txBody>
      </p:sp>
    </p:spTree>
    <p:extLst>
      <p:ext uri="{BB962C8B-B14F-4D97-AF65-F5344CB8AC3E}">
        <p14:creationId xmlns:p14="http://schemas.microsoft.com/office/powerpoint/2010/main" val="117015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8610"/>
              </p:ext>
            </p:extLst>
          </p:nvPr>
        </p:nvGraphicFramePr>
        <p:xfrm>
          <a:off x="1969655" y="1571721"/>
          <a:ext cx="8128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480943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041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4th Grade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1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Sub-claim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Rank out of</a:t>
                      </a:r>
                      <a:r>
                        <a:rPr lang="en-US" baseline="0" dirty="0"/>
                        <a:t> 22 Schools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Literary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8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Informational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7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8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Written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 of Language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78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27863" y="927463"/>
            <a:ext cx="416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Mountain View ES – 2017-2018</a:t>
            </a:r>
          </a:p>
        </p:txBody>
      </p:sp>
    </p:spTree>
    <p:extLst>
      <p:ext uri="{BB962C8B-B14F-4D97-AF65-F5344CB8AC3E}">
        <p14:creationId xmlns:p14="http://schemas.microsoft.com/office/powerpoint/2010/main" val="140113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84052"/>
              </p:ext>
            </p:extLst>
          </p:nvPr>
        </p:nvGraphicFramePr>
        <p:xfrm>
          <a:off x="1956592" y="1689287"/>
          <a:ext cx="81280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480943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041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4th Grade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1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Rank out of 22 Schools 2017-2018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Mountain</a:t>
                      </a:r>
                      <a:r>
                        <a:rPr lang="en-US" baseline="0" dirty="0"/>
                        <a:t> View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# 1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8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Chinook</a:t>
                      </a:r>
                      <a:r>
                        <a:rPr lang="en-US" baseline="0" dirty="0"/>
                        <a:t> Trail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7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Ranch</a:t>
                      </a:r>
                      <a:r>
                        <a:rPr lang="en-US" baseline="0" dirty="0"/>
                        <a:t> Creek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                           # 4 </a:t>
                      </a:r>
                      <a:r>
                        <a:rPr lang="en-US" sz="1000" b="1" dirty="0">
                          <a:solidFill>
                            <a:srgbClr val="00B050"/>
                          </a:solidFill>
                        </a:rPr>
                        <a:t>(4th</a:t>
                      </a:r>
                      <a:r>
                        <a:rPr lang="en-US" sz="1000" b="1" baseline="0" dirty="0">
                          <a:solidFill>
                            <a:srgbClr val="00B050"/>
                          </a:solidFill>
                        </a:rPr>
                        <a:t> Grade teachers only using</a:t>
                      </a:r>
                    </a:p>
                    <a:p>
                      <a:pPr algn="ctr"/>
                      <a:r>
                        <a:rPr lang="en-US" sz="1000" b="1" baseline="0" dirty="0">
                          <a:solidFill>
                            <a:srgbClr val="00B050"/>
                          </a:solidFill>
                        </a:rPr>
                        <a:t>                              program)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8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Academy International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Explorer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78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4012" y="796834"/>
            <a:ext cx="6898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Elementary Schools Using Write Now Right Now Curriculum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22 Schools in  the District  </a:t>
            </a:r>
          </a:p>
        </p:txBody>
      </p:sp>
    </p:spTree>
    <p:extLst>
      <p:ext uri="{BB962C8B-B14F-4D97-AF65-F5344CB8AC3E}">
        <p14:creationId xmlns:p14="http://schemas.microsoft.com/office/powerpoint/2010/main" val="427427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01036"/>
              </p:ext>
            </p:extLst>
          </p:nvPr>
        </p:nvGraphicFramePr>
        <p:xfrm>
          <a:off x="1969655" y="1571721"/>
          <a:ext cx="8128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480943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041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3rd Grade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1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Sub-claim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Literary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8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Informational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7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8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Written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 of Language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#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78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24145" y="978654"/>
            <a:ext cx="444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Mountain View ES 2017-2018 Test Year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197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69395"/>
              </p:ext>
            </p:extLst>
          </p:nvPr>
        </p:nvGraphicFramePr>
        <p:xfrm>
          <a:off x="1956592" y="1689287"/>
          <a:ext cx="8128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480943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041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3rd Grade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1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 Rank out of 22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Mountain</a:t>
                      </a:r>
                      <a:r>
                        <a:rPr lang="en-US" baseline="0" dirty="0"/>
                        <a:t> View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        # 1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8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Academy</a:t>
                      </a:r>
                      <a:r>
                        <a:rPr lang="en-US" baseline="0" dirty="0"/>
                        <a:t> 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       # 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7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Chinook</a:t>
                      </a:r>
                      <a:r>
                        <a:rPr lang="en-US" baseline="0" dirty="0"/>
                        <a:t> Trail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       #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8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Douglas</a:t>
                      </a:r>
                      <a:r>
                        <a:rPr lang="en-US" baseline="0" dirty="0"/>
                        <a:t> Valley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       #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Explorer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       #8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78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7966" y="966651"/>
            <a:ext cx="62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Elementary Schools Using Write Now Right Now Curriculum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         22 Schools in  the District  </a:t>
            </a:r>
          </a:p>
        </p:txBody>
      </p:sp>
    </p:spTree>
    <p:extLst>
      <p:ext uri="{BB962C8B-B14F-4D97-AF65-F5344CB8AC3E}">
        <p14:creationId xmlns:p14="http://schemas.microsoft.com/office/powerpoint/2010/main" val="3544620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369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2017-2018 CMAS Ranking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CMAS Ranking</dc:title>
  <dc:creator>Darlene Mc Pherson</dc:creator>
  <cp:lastModifiedBy>Darlene McPherson</cp:lastModifiedBy>
  <cp:revision>10</cp:revision>
  <dcterms:created xsi:type="dcterms:W3CDTF">2018-09-26T21:37:19Z</dcterms:created>
  <dcterms:modified xsi:type="dcterms:W3CDTF">2019-10-09T01:53:14Z</dcterms:modified>
</cp:coreProperties>
</file>